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4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MathMentor: AI-Powered Educational Tutor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591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Instant Feedback on Math Problems via Voice &amp; Image Inputs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Team: [Insert Team Name Here]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Event: [Insert Event Name Here]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4132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 [Insert Date Here]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60482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055876"/>
            <a:ext cx="347663" cy="3476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70040" y="6031349"/>
            <a:ext cx="40241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DAKSHINA MOORTHY N 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602831"/>
            <a:ext cx="10634186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The Problem: Math Learning Challenges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59140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9407" y="4812744"/>
            <a:ext cx="2874288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Understanding Issues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9407" y="527494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find math concepts abstract and hard to grasp.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2118" y="459140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3455" y="481274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Feedback Delay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643455" y="527494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Delayed feedback hinders learning and confidence.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8070" y="605194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9407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Access Barriers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9407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tutoring is costly and often inaccessible.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2118" y="6051947"/>
            <a:ext cx="6460331" cy="1246823"/>
          </a:xfrm>
          <a:prstGeom prst="roundRect">
            <a:avLst>
              <a:gd name="adj" fmla="val 720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3455" y="6273284"/>
            <a:ext cx="2672001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Performance Gaps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43455" y="6735485"/>
            <a:ext cx="6017657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40% of students score below proficiency in math tests.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Our Solution: MathMentor - Your AI Math Tutor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916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6916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Instant AI Feedback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guidance through voice and image inputs.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0269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4026932"/>
            <a:ext cx="31571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Personalized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Customized learning paths tailored to each student.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62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Always Available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24/7 support ensures help anytime it's needed.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9750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697504"/>
            <a:ext cx="2987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Engaging Experience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Gamification boosts motivation and learning fun.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4834"/>
            <a:ext cx="79833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Features of MathMentor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30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AI-powered stepwise explanations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552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Voice input with 95% accuracy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974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Handwritten math problem recognition at 90% accuracy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025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Adaptive difficulty adjustment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30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dashboards tracking progress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0552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error correction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4974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Extensive problem library: 10,000+ questions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174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with TensorFlow &amp; Keras AI models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React Native for seamless mobile experience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&amp; Cloud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MongoDB for data storage &amp; AWS hosting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Recognition Tech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Speech-to-Text &amp; OpenCV libraries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787" y="613648"/>
            <a:ext cx="5527357" cy="690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 Opportunity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87" y="1636038"/>
            <a:ext cx="552688" cy="552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787" y="2409706"/>
            <a:ext cx="2311003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$105B Market Size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3787" y="3233142"/>
            <a:ext cx="2311003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Projected math tutoring market by 2027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79" y="1636038"/>
            <a:ext cx="552688" cy="552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16379" y="2409706"/>
            <a:ext cx="2311122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Diverse Learners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3416379" y="2887742"/>
            <a:ext cx="2311122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K-12, college, and adult students targeted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091" y="1636038"/>
            <a:ext cx="552688" cy="552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9091" y="2409706"/>
            <a:ext cx="2311003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Partnerships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059091" y="2887742"/>
            <a:ext cx="2311003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with schools and education institutions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87" y="4957524"/>
            <a:ext cx="552688" cy="552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3787" y="5731193"/>
            <a:ext cx="2311003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Subscription Model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73787" y="6554629"/>
            <a:ext cx="2311003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Tiered pricing for scalable revenue growth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68082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Competitive Advantages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337197"/>
            <a:ext cx="31232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Advanced AI Feedback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More accurate, personalized math help anytime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3672483"/>
            <a:ext cx="3320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Multiple Input Methods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Supports voice and image problem submissions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Cost-Effective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$20/month vs $40/hour traditional tutoring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30906" y="6343055"/>
            <a:ext cx="29416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Scalable &amp; Freemium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Growth-ready with free user acquisition model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66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Financial Projections &amp; 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2436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5243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User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014782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Reach 100,000 active users within 3 years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60449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6044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Revenue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094917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$2.4 million by year 3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68463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6846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Profitability Path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175052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Aim to become profitable within 2 years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57647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57647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Future Vision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255187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Democratizing quality math education globally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280190" y="71000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Join us in shaping the future of learning with MathMentor!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2025-04-24T17:14:56Z</dcterms:created>
  <dcterms:modified xsi:type="dcterms:W3CDTF">2025-04-24T17:14:56Z</dcterms:modified>
</cp:coreProperties>
</file>